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4"/>
    <p:restoredTop sz="75468"/>
  </p:normalViewPr>
  <p:slideViewPr>
    <p:cSldViewPr snapToGrid="0" snapToObjects="1">
      <p:cViewPr varScale="1">
        <p:scale>
          <a:sx n="73" d="100"/>
          <a:sy n="73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BA28-F78F-E04F-ACC6-4F6D57F5284F}" type="datetimeFigureOut">
              <a:rPr lang="es-CO" smtClean="0"/>
              <a:t>3/03/20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4058F-6CDD-1F4A-B75E-CD22A7BF4A1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763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_system" TargetMode="External"/><Relationship Id="rId7" Type="http://schemas.openxmlformats.org/officeDocument/2006/relationships/hyperlink" Target="https://en.wikipedia.org/wiki/Unix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acOS" TargetMode="External"/><Relationship Id="rId5" Type="http://schemas.openxmlformats.org/officeDocument/2006/relationships/hyperlink" Target="https://en.wikipedia.org/wiki/Classic_Mac_OS" TargetMode="External"/><Relationship Id="rId4" Type="http://schemas.openxmlformats.org/officeDocument/2006/relationships/hyperlink" Target="https://en.wikipedia.org/wiki/Microsoft_Window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salina.k-state.edu/tim/ossg/Introduction/sys_calls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cs.ncl.ac.uk/nick.cook/csc2025/minix/syscall-exercise1.html#s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innabar.sosdg.org/~qiyong/qxr/minix3/source/minix/servers/pm/glo.h#L1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4058F-6CDD-1F4A-B75E-CD22A7BF4A1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235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s-C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file system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abstract layer on top of a more concrete </a:t>
            </a:r>
            <a:r>
              <a:rPr lang="es-C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ile system"/>
              </a:rPr>
              <a:t>file system</a:t>
            </a:r>
            <a:r>
              <a:rPr lang="es-CO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C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be used to bridge the differences in </a:t>
            </a:r>
            <a:r>
              <a:rPr lang="es-CO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icrosoft Windows"/>
              </a:rPr>
              <a:t>Windows</a:t>
            </a:r>
            <a:r>
              <a:rPr lang="es-C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s-CO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lassic Mac OS"/>
              </a:rPr>
              <a:t>classic Mac OS</a:t>
            </a:r>
            <a:r>
              <a:rPr lang="es-C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s-CO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acOS"/>
              </a:rPr>
              <a:t>macOS</a:t>
            </a:r>
            <a:r>
              <a:rPr lang="es-C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s-CO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Unix"/>
              </a:rPr>
              <a:t>Unix</a:t>
            </a:r>
            <a:r>
              <a:rPr lang="es-CO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filesystems, so that applications can access files on local file systems of those types without having to know what type of file system they are accessing.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4058F-6CDD-1F4A-B75E-CD22A7BF4A10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328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7D316-40FC-A449-857C-A9484FB26B32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282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http://faculty.salina.k-state.edu/tim/ossg/Introduction/sys_calls.html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7D316-40FC-A449-857C-A9484FB26B32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889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Los desarrolladores de aplicaciones a menudo no tienen acceso directo a las llamadas del sistema, pero pueden acceder a ellas a través de una API (interfaz de programación de aplicaciones).</a:t>
            </a:r>
          </a:p>
          <a:p>
            <a:r>
              <a:rPr lang="es-CO" dirty="0"/>
              <a:t>Las funciones que se incluyen en la API invocan las llamadas reales del sistema. Al usar la API, se pueden obtener ciertos beneficios:</a:t>
            </a:r>
          </a:p>
          <a:p>
            <a:endParaRPr lang="es-CO" dirty="0"/>
          </a:p>
          <a:p>
            <a:r>
              <a:rPr lang="es-CO" dirty="0"/>
              <a:t>Portabilidad: siempre que un sistema admita una API, cualquier programa que use esa API puede compilarse y ejecutarse.</a:t>
            </a:r>
          </a:p>
          <a:p>
            <a:endParaRPr lang="es-CO" dirty="0"/>
          </a:p>
          <a:p>
            <a:r>
              <a:rPr lang="es-CO" dirty="0"/>
              <a:t>Facilidad de uso: usar la API puede ser significativamente más fácil que usar la llamada real del sistema.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7D316-40FC-A449-857C-A9484FB26B32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897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http://homepages.cs.ncl.ac.uk/nick.cook/csc2025/minix/syscall-exercise1.html#s7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7D316-40FC-A449-857C-A9484FB26B32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7710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http://cinnabar.sosdg.org/~qiyong/qxr/minix3/source/minix/servers/pm/glo.h#L17</a:t>
            </a:r>
            <a:endParaRPr lang="es-CO" dirty="0"/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7D316-40FC-A449-857C-A9484FB26B32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462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CE79C-51F8-1646-A255-4A5B29B0E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CD18E6-49A3-2B41-82DB-E77E1E14E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9D11C0-7058-0241-B53E-771E16F3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956E89-1665-8B4B-ACEA-982E23121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BB5493-9DBD-E345-A462-84170E3F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182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DEE38-ABC4-0548-A755-D03B56EE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3BD35E-37BC-6F44-BD28-C1FC1CC61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2BEE78-FC6E-6646-B5E3-D91E86E4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861241-7275-E940-B98D-FF8EA550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52DAB4-4A65-C549-BB30-19F3A33C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469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7D7B2A-5F0E-E742-A46E-4AA4FB68D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1A5DBB-4C47-1747-B33E-C2131A503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A8057-E2E9-8344-BA61-B4E31235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E4DAF5-C047-FD46-8538-A5A57DB2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A22E4C-71BC-4940-8CF2-1FB6C7B3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418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DD958-959F-C143-B623-907B0FE6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013BF3-0A0D-134A-AB2A-71888B66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B1F29A-DBBC-B441-8AFE-1FBA0A3B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236CA8-E597-2546-84C4-AB100F74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FFBE30-1569-BB44-BC74-DAFC17E3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82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F5D8F-778B-8844-A102-B102450E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6AF62D-D3D3-C74D-9F41-50DD7E042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0DDC0A-7842-FF4B-BE68-BF083C5F3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6698E0-CB85-FE43-90D2-0A4198DC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981D5E-BA04-F441-BAFD-DD7B41A70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547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DEA24-A61F-D447-BAAE-2E1B047C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959518-255C-5448-8ECE-8224F427D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7DF2B8-5CB6-3C4D-87B0-E5563A679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527D60-3479-A04F-B4B0-EA991390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618883-5F5F-3247-A338-1B591802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E1D6DC-1CD2-7D43-8639-7A76A2D6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9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0C0CF-10CF-4943-ACA5-754F2B6A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8139C0-5884-4F46-BA2A-796EFD78D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0D3E5B0-61CE-864A-8C6C-28D0F1E0C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F40179-B408-CF44-AC16-9E17BCC40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F0AD185-D715-0E47-A107-E94C8748E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80F71C-6F82-F24E-817D-0F949F38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BF54B5B-FBB1-2C4C-AB80-DB3FBB75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60EB565-8912-6140-817C-583C003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541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1605F-9ADA-C549-ADC8-1AAC0142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8EA7F36-80AC-DF4C-8EE6-B37E395D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097103-570C-AC4F-82E7-813749A0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9C014AF-E051-5544-B7FE-75D2ACF8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135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485AD5-E3A6-9341-9E6F-96016166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179ABF-7F10-EB4B-9B84-1BB5AE5F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8E2288-FCB9-4645-A464-2DA2E8E7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855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4C24B-81EA-A048-BF73-7EC529B5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147723-A24B-8E4E-9079-C7281A85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AE98C6-8072-E345-8FC7-89D2013B7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D4B71C-B460-6E45-A84E-A3FD9ADD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01531F-2BE7-9348-946F-411BFF9C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146597-5D4B-C243-AA72-9B0877BAA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226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BDA2B-86E1-5F4C-A2AA-6385B64E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47828E-9E58-354A-834C-556E0BF3F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FB9318-B8B1-B444-80C3-CDE5A1AF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6654F1-2127-4749-9DB6-8AC1A027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66FA8D-2F84-4344-A710-1DFB1CF9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EA0A2A-709A-BC4D-AB22-D26ACE8A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666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47EF49-A976-2A45-A3DD-E1C5B35F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5DF852-F467-144D-BDAA-CF54FF548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CEFD9-FD26-6647-90B7-0B91B957F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B861F-0A45-3442-84B6-9734D563CA21}" type="datetimeFigureOut">
              <a:rPr lang="es-CO" smtClean="0"/>
              <a:t>3/03/20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01E8D-BB2E-F54D-BAB5-5D92D3A64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164D0-3CFC-C343-BEE7-D0E8752D6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DE31-CFC2-B346-8047-C10B2EFEC4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603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innabar.sosdg.org/~qiyong/qxr/minix3/source/minix/servers/pm/glo.h#L1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hyperlink" Target="https://en.wikipedia.org/wiki/POSIX" TargetMode="External"/><Relationship Id="rId7" Type="http://schemas.openxmlformats.org/officeDocument/2006/relationships/hyperlink" Target="https://en.wikipedia.org/wiki/Software_architecture" TargetMode="External"/><Relationship Id="rId2" Type="http://schemas.openxmlformats.org/officeDocument/2006/relationships/hyperlink" Target="https://en.wikipedia.org/wiki/Uni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kernel" TargetMode="External"/><Relationship Id="rId5" Type="http://schemas.openxmlformats.org/officeDocument/2006/relationships/hyperlink" Target="https://en.wikipedia.org/wiki/Operating_system" TargetMode="External"/><Relationship Id="rId4" Type="http://schemas.openxmlformats.org/officeDocument/2006/relationships/hyperlink" Target="https://en.wikipedia.org/wiki/Unix-lik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dress_space" TargetMode="External"/><Relationship Id="rId2" Type="http://schemas.openxmlformats.org/officeDocument/2006/relationships/hyperlink" Target="https://en.wikipedia.org/wiki/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Inter-process_communication" TargetMode="External"/><Relationship Id="rId4" Type="http://schemas.openxmlformats.org/officeDocument/2006/relationships/hyperlink" Target="https://en.wikipedia.org/wiki/Thread_(computing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46776-E0D3-7C45-B12D-7198D4974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Intro to Minix and System calls</a:t>
            </a:r>
            <a:br>
              <a:rPr lang="es-CO" dirty="0"/>
            </a:b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4A07A4-8CBE-C240-9EC4-51753D0AC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CIIC4050</a:t>
            </a:r>
          </a:p>
          <a:p>
            <a:r>
              <a:rPr lang="es-CO" dirty="0"/>
              <a:t>David Tatis Posada</a:t>
            </a:r>
          </a:p>
        </p:txBody>
      </p:sp>
    </p:spTree>
    <p:extLst>
      <p:ext uri="{BB962C8B-B14F-4D97-AF65-F5344CB8AC3E}">
        <p14:creationId xmlns:p14="http://schemas.microsoft.com/office/powerpoint/2010/main" val="18262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3D8EA-4C56-B742-A1D8-C1E9709E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5F9F64-64C9-974B-824F-F6637B343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3"/>
              </a:rPr>
              <a:t>http://cinnabar.sosdg.org/~qiyong/qxr/minix3/source/minix/servers/pm/glo.h#L17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7092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BB0F0-49B2-004B-A4F2-EACE3410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Minix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CEC50-0A0A-8D44-A031-521A4660C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b="1" dirty="0"/>
              <a:t>MINIX</a:t>
            </a:r>
            <a:r>
              <a:rPr lang="es-CO" dirty="0"/>
              <a:t> (from "mini-</a:t>
            </a:r>
            <a:r>
              <a:rPr lang="es-CO" dirty="0">
                <a:hlinkClick r:id="rId2" tooltip="Unix"/>
              </a:rPr>
              <a:t>Unix</a:t>
            </a:r>
            <a:r>
              <a:rPr lang="es-CO" dirty="0"/>
              <a:t>") is a </a:t>
            </a:r>
            <a:r>
              <a:rPr lang="es-CO" dirty="0">
                <a:hlinkClick r:id="rId3" tooltip="POSIX"/>
              </a:rPr>
              <a:t>POSIX</a:t>
            </a:r>
            <a:r>
              <a:rPr lang="es-CO" dirty="0"/>
              <a:t>-compliant </a:t>
            </a:r>
            <a:r>
              <a:rPr lang="es-CO" dirty="0">
                <a:hlinkClick r:id="rId4" tooltip="Unix-like"/>
              </a:rPr>
              <a:t>Unix-like</a:t>
            </a:r>
            <a:r>
              <a:rPr lang="es-CO" dirty="0"/>
              <a:t> </a:t>
            </a:r>
            <a:r>
              <a:rPr lang="es-CO" dirty="0">
                <a:hlinkClick r:id="rId5" tooltip="Operating system"/>
              </a:rPr>
              <a:t>operating system</a:t>
            </a:r>
            <a:r>
              <a:rPr lang="es-CO" dirty="0"/>
              <a:t> based on a </a:t>
            </a:r>
            <a:r>
              <a:rPr lang="es-CO" dirty="0">
                <a:hlinkClick r:id="rId6" tooltip="Microkernel"/>
              </a:rPr>
              <a:t>microkernel</a:t>
            </a:r>
            <a:r>
              <a:rPr lang="es-CO" dirty="0"/>
              <a:t> </a:t>
            </a:r>
            <a:r>
              <a:rPr lang="es-CO" dirty="0">
                <a:hlinkClick r:id="rId7" tooltip="Software architecture"/>
              </a:rPr>
              <a:t>architecture</a:t>
            </a:r>
            <a:r>
              <a:rPr lang="es-CO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5E7770-7378-5649-A2DD-FA58FB40FF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64" r="4659"/>
          <a:stretch/>
        </p:blipFill>
        <p:spPr>
          <a:xfrm>
            <a:off x="4739986" y="3429000"/>
            <a:ext cx="271202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3FC15-87CA-7C45-9D2F-0D5388EC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Microkernel architecture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424CBE-9738-3B40-B7E0-BF4891EB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Is the near-minimum amount of </a:t>
            </a:r>
            <a:r>
              <a:rPr lang="es-CO" dirty="0">
                <a:hlinkClick r:id="rId2" tooltip="Software"/>
              </a:rPr>
              <a:t>software</a:t>
            </a:r>
            <a:r>
              <a:rPr lang="es-CO" dirty="0"/>
              <a:t> that can provide the mechanisms needed to implement an OS. These mechanisms include low-level </a:t>
            </a:r>
            <a:r>
              <a:rPr lang="es-CO" dirty="0">
                <a:hlinkClick r:id="rId3" tooltip="Address space"/>
              </a:rPr>
              <a:t>address  space</a:t>
            </a:r>
            <a:r>
              <a:rPr lang="es-CO" dirty="0"/>
              <a:t> management, </a:t>
            </a:r>
            <a:r>
              <a:rPr lang="es-CO" dirty="0">
                <a:hlinkClick r:id="rId4" tooltip="Thread (computing)"/>
              </a:rPr>
              <a:t>thread</a:t>
            </a:r>
            <a:r>
              <a:rPr lang="es-CO" dirty="0"/>
              <a:t> management, and </a:t>
            </a:r>
            <a:r>
              <a:rPr lang="es-CO" dirty="0">
                <a:hlinkClick r:id="rId5" tooltip="Inter-process communication"/>
              </a:rPr>
              <a:t>inter-process communication</a:t>
            </a:r>
            <a:r>
              <a:rPr lang="es-CO" dirty="0"/>
              <a:t> (IPC).</a:t>
            </a:r>
          </a:p>
        </p:txBody>
      </p:sp>
    </p:spTree>
    <p:extLst>
      <p:ext uri="{BB962C8B-B14F-4D97-AF65-F5344CB8AC3E}">
        <p14:creationId xmlns:p14="http://schemas.microsoft.com/office/powerpoint/2010/main" val="265806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B3954A-792B-3947-A521-283B521E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889000"/>
            <a:ext cx="952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FCA35-D3B4-CA4B-A390-5F19BB3F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 dirty="0"/>
              <a:t>Minix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D8414-54DA-F045-B5EC-E64F87C1B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s-CO" dirty="0"/>
              <a:t>The micro-kernel handles interrupts, provides basic mechanisms for process management, implements inter-process communication, and performs process scheduling. Filesystem, process management, networking, and other user-services are available from separate servers outside the micro-kernel.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1BB624-5667-1743-BAAC-D456FF7B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53" y="4001294"/>
            <a:ext cx="7210693" cy="23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7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19109-89EB-8B40-BC7A-8401379E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System calls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F9AA5-545A-3B41-B77B-47852C6D8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2420" cy="4351338"/>
          </a:xfrm>
        </p:spPr>
        <p:txBody>
          <a:bodyPr/>
          <a:lstStyle/>
          <a:p>
            <a:r>
              <a:rPr lang="es-CO" dirty="0"/>
              <a:t>The system call is the fundamental interface between an application and the minix kernel.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3DA0FA-AB79-7747-80CB-4E53890B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20" y="279400"/>
            <a:ext cx="62103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1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19109-89EB-8B40-BC7A-8401379EE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CO"/>
              <a:t>System calls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3F9AA5-545A-3B41-B77B-47852C6D8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The system call provides an interface to the operating system services.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Advantages: </a:t>
            </a:r>
          </a:p>
          <a:p>
            <a:pPr lvl="1"/>
            <a:r>
              <a:rPr lang="es-CO" sz="2000" dirty="0"/>
              <a:t>Portability: as long a system supports an API, any program using that API can compile and run.</a:t>
            </a:r>
          </a:p>
          <a:p>
            <a:pPr lvl="1"/>
            <a:r>
              <a:rPr lang="es-CO" sz="2000" dirty="0"/>
              <a:t>Ease of Use: using the API can be significantly easier then using the actual system call.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615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66F56-B740-774A-A63C-2B2AD41C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1. Minix System Call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D140D-77C0-174B-8F6E-22D475B3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CO" dirty="0"/>
              <a:t>in servers/pm/proto.h define the system call's function prototype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in servers/pm/table.c add an entry to the PM server system call table/array that maps a call number (the array position) to the system call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in include/minix/callnr.h add a call number definition for the table entry added in step 1</a:t>
            </a:r>
          </a:p>
          <a:p>
            <a:pPr marL="514350" indent="-514350">
              <a:buFont typeface="+mj-lt"/>
              <a:buAutoNum type="arabicPeriod"/>
            </a:pPr>
            <a:r>
              <a:rPr lang="es-CO" dirty="0"/>
              <a:t>in servers/pm create the misc.c file that contains the implementation of the function defined in proto.h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067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4E446-F054-BB40-BD71-547334B8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2. Passing a parameter to a system call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32A4B5-7E37-544E-A491-BE559652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Just like any other variable, the message is allocated and has an address in the address space of the calling process. </a:t>
            </a:r>
          </a:p>
          <a:p>
            <a:r>
              <a:rPr lang="es-CO" dirty="0"/>
              <a:t>This address is passed to the kernel (as a result of the call to _syscall). </a:t>
            </a:r>
          </a:p>
          <a:p>
            <a:r>
              <a:rPr lang="es-CO" dirty="0"/>
              <a:t>The kernel then copies the message to the receiving process endpoint (PM in this case). 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62787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611</Words>
  <Application>Microsoft Macintosh PowerPoint</Application>
  <PresentationFormat>Panorámica</PresentationFormat>
  <Paragraphs>44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Intro to Minix and System calls </vt:lpstr>
      <vt:lpstr>Minix</vt:lpstr>
      <vt:lpstr>Microkernel architecture</vt:lpstr>
      <vt:lpstr>Presentación de PowerPoint</vt:lpstr>
      <vt:lpstr>Minix</vt:lpstr>
      <vt:lpstr>System calls</vt:lpstr>
      <vt:lpstr>System calls</vt:lpstr>
      <vt:lpstr>1. Minix System Call</vt:lpstr>
      <vt:lpstr>2. Passing a parameter to a system call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Minix</dc:title>
  <dc:creator>David Tatis Posada</dc:creator>
  <cp:lastModifiedBy>David Tatis Posada</cp:lastModifiedBy>
  <cp:revision>8</cp:revision>
  <dcterms:created xsi:type="dcterms:W3CDTF">2019-09-25T21:27:15Z</dcterms:created>
  <dcterms:modified xsi:type="dcterms:W3CDTF">2020-03-04T12:37:37Z</dcterms:modified>
</cp:coreProperties>
</file>